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9" r:id="rId2"/>
    <p:sldId id="270" r:id="rId3"/>
    <p:sldId id="256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72" r:id="rId12"/>
    <p:sldId id="264" r:id="rId13"/>
    <p:sldId id="265" r:id="rId14"/>
    <p:sldId id="266" r:id="rId15"/>
    <p:sldId id="273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858-16F3-4FC3-8758-2DE874A5EFB9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76CC-3A06-402B-B8B6-01D4854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/>
              <a:t>01/10/2020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22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5: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gia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đình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1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2" t="60000" r="6142" b="25657"/>
          <a:stretch/>
        </p:blipFill>
        <p:spPr>
          <a:xfrm>
            <a:off x="685800" y="228600"/>
            <a:ext cx="7772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078182"/>
            <a:ext cx="7446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9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14546" r="61677" b="60000"/>
          <a:stretch/>
        </p:blipFill>
        <p:spPr>
          <a:xfrm>
            <a:off x="914400" y="533400"/>
            <a:ext cx="7391399" cy="56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14344" r="34193" b="59999"/>
          <a:stretch/>
        </p:blipFill>
        <p:spPr>
          <a:xfrm>
            <a:off x="609600" y="457200"/>
            <a:ext cx="8001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1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4" t="14546" r="8420" b="60404"/>
          <a:stretch/>
        </p:blipFill>
        <p:spPr>
          <a:xfrm>
            <a:off x="609600" y="177802"/>
            <a:ext cx="7924800" cy="66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7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09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6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08" b="26465"/>
          <a:stretch/>
        </p:blipFill>
        <p:spPr>
          <a:xfrm>
            <a:off x="504875" y="533400"/>
            <a:ext cx="82581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2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09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7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22626" r="8705" b="41010"/>
          <a:stretch/>
        </p:blipFill>
        <p:spPr>
          <a:xfrm>
            <a:off x="304800" y="609600"/>
            <a:ext cx="8458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9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716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5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75758" r="65379" b="8485"/>
          <a:stretch/>
        </p:blipFill>
        <p:spPr>
          <a:xfrm>
            <a:off x="685800" y="762000"/>
            <a:ext cx="7924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7" t="75555" r="52278" b="8687"/>
          <a:stretch/>
        </p:blipFill>
        <p:spPr>
          <a:xfrm>
            <a:off x="1143000" y="0"/>
            <a:ext cx="7086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2" t="75151" r="34337" b="8687"/>
          <a:stretch/>
        </p:blipFill>
        <p:spPr>
          <a:xfrm>
            <a:off x="685800" y="381000"/>
            <a:ext cx="7772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3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4" t="74747" r="20667" b="9091"/>
          <a:stretch/>
        </p:blipFill>
        <p:spPr>
          <a:xfrm>
            <a:off x="838200" y="838200"/>
            <a:ext cx="7543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3" t="75151" r="10049" b="7879"/>
          <a:stretch/>
        </p:blipFill>
        <p:spPr>
          <a:xfrm>
            <a:off x="685800" y="762000"/>
            <a:ext cx="7772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0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</TotalTime>
  <Words>68</Words>
  <Application>Microsoft Office PowerPoint</Application>
  <PresentationFormat>On-screen Show (4:3)</PresentationFormat>
  <Paragraphs>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15</cp:revision>
  <dcterms:created xsi:type="dcterms:W3CDTF">2020-08-10T03:28:33Z</dcterms:created>
  <dcterms:modified xsi:type="dcterms:W3CDTF">2020-10-01T09:10:51Z</dcterms:modified>
</cp:coreProperties>
</file>